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5" r:id="rId2"/>
    <p:sldId id="357" r:id="rId3"/>
    <p:sldId id="394" r:id="rId4"/>
    <p:sldId id="358" r:id="rId5"/>
    <p:sldId id="359" r:id="rId6"/>
    <p:sldId id="376" r:id="rId7"/>
    <p:sldId id="377" r:id="rId8"/>
    <p:sldId id="378" r:id="rId9"/>
    <p:sldId id="360" r:id="rId10"/>
    <p:sldId id="362" r:id="rId11"/>
    <p:sldId id="371" r:id="rId12"/>
    <p:sldId id="363" r:id="rId13"/>
    <p:sldId id="372" r:id="rId14"/>
    <p:sldId id="373" r:id="rId15"/>
    <p:sldId id="374" r:id="rId16"/>
    <p:sldId id="375" r:id="rId17"/>
    <p:sldId id="381" r:id="rId18"/>
    <p:sldId id="380" r:id="rId19"/>
    <p:sldId id="395" r:id="rId20"/>
    <p:sldId id="396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7" autoAdjust="0"/>
    <p:restoredTop sz="9466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7B84-10A0-45A7-8042-B4FB5FC409D8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81D3-6303-4715-A957-197F8DC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08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56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67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95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16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4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5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0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96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28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24377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400" b="1" dirty="0" smtClean="0"/>
              <a:t>LPTMR</a:t>
            </a:r>
            <a:endParaRPr lang="es-MX" sz="4400" b="1" dirty="0" smtClean="0"/>
          </a:p>
          <a:p>
            <a:pPr marL="0" indent="0" algn="ctr">
              <a:buNone/>
            </a:pPr>
            <a:r>
              <a:rPr lang="es-MX" sz="4400" b="1" dirty="0" smtClean="0"/>
              <a:t>(</a:t>
            </a:r>
            <a:r>
              <a:rPr lang="es-MX" sz="4400" b="1" dirty="0" err="1" smtClean="0"/>
              <a:t>Timer</a:t>
            </a:r>
            <a:r>
              <a:rPr lang="es-MX" sz="4400" b="1" dirty="0" smtClean="0"/>
              <a:t> de consumo de baja potencia)</a:t>
            </a:r>
            <a:endParaRPr lang="es-MX" sz="4400" b="1" dirty="0"/>
          </a:p>
        </p:txBody>
      </p:sp>
    </p:spTree>
    <p:extLst>
      <p:ext uri="{BB962C8B-B14F-4D97-AF65-F5344CB8AC3E}">
        <p14:creationId xmlns:p14="http://schemas.microsoft.com/office/powerpoint/2010/main" val="35912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3387" y="98722"/>
            <a:ext cx="8229600" cy="6480720"/>
          </a:xfrm>
        </p:spPr>
        <p:txBody>
          <a:bodyPr>
            <a:normAutofit/>
          </a:bodyPr>
          <a:lstStyle/>
          <a:p>
            <a:r>
              <a:rPr lang="es-MX" dirty="0" err="1"/>
              <a:t>Prescale</a:t>
            </a:r>
            <a:r>
              <a:rPr lang="es-MX" dirty="0"/>
              <a:t> </a:t>
            </a:r>
            <a:r>
              <a:rPr lang="es-MX" dirty="0" err="1"/>
              <a:t>Value</a:t>
            </a:r>
            <a:endParaRPr lang="es-MX" dirty="0"/>
          </a:p>
          <a:p>
            <a:pPr lvl="1"/>
            <a:r>
              <a:rPr lang="en-US" sz="2000" dirty="0" smtClean="0"/>
              <a:t>0000 </a:t>
            </a:r>
            <a:r>
              <a:rPr lang="en-US" sz="2000" dirty="0" err="1" smtClean="0"/>
              <a:t>Preescala</a:t>
            </a:r>
            <a:r>
              <a:rPr lang="en-US" sz="2000" dirty="0" smtClean="0"/>
              <a:t> del </a:t>
            </a:r>
            <a:r>
              <a:rPr lang="en-US" sz="2000" dirty="0" err="1" smtClean="0"/>
              <a:t>reloj</a:t>
            </a:r>
            <a:r>
              <a:rPr lang="en-US" sz="2000" dirty="0" smtClean="0"/>
              <a:t> entre 2</a:t>
            </a:r>
            <a:endParaRPr lang="en-US" sz="2000" dirty="0"/>
          </a:p>
          <a:p>
            <a:pPr lvl="1"/>
            <a:r>
              <a:rPr lang="en-US" sz="2000" dirty="0"/>
              <a:t>0001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4</a:t>
            </a:r>
            <a:endParaRPr lang="en-US" sz="2000" dirty="0"/>
          </a:p>
          <a:p>
            <a:pPr lvl="1"/>
            <a:r>
              <a:rPr lang="en-US" sz="2000" dirty="0"/>
              <a:t>0010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8</a:t>
            </a:r>
            <a:endParaRPr lang="en-US" sz="2000" dirty="0"/>
          </a:p>
          <a:p>
            <a:pPr lvl="1"/>
            <a:r>
              <a:rPr lang="en-US" sz="2000" dirty="0"/>
              <a:t>0011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16</a:t>
            </a:r>
            <a:endParaRPr lang="en-US" sz="2000" dirty="0"/>
          </a:p>
          <a:p>
            <a:pPr lvl="1"/>
            <a:r>
              <a:rPr lang="en-US" sz="2000" dirty="0"/>
              <a:t>0100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32</a:t>
            </a:r>
          </a:p>
          <a:p>
            <a:pPr lvl="1"/>
            <a:r>
              <a:rPr lang="en-US" sz="2000" dirty="0"/>
              <a:t>0101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64</a:t>
            </a:r>
            <a:endParaRPr lang="es-MX" sz="2000" dirty="0"/>
          </a:p>
          <a:p>
            <a:pPr lvl="1"/>
            <a:r>
              <a:rPr lang="en-US" sz="2000" dirty="0"/>
              <a:t>0110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128</a:t>
            </a:r>
            <a:endParaRPr lang="es-MX" sz="2000" dirty="0" smtClean="0"/>
          </a:p>
          <a:p>
            <a:pPr lvl="1"/>
            <a:r>
              <a:rPr lang="en-US" sz="2000" dirty="0"/>
              <a:t>0111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256</a:t>
            </a:r>
            <a:endParaRPr lang="es-MX" sz="2000" dirty="0"/>
          </a:p>
          <a:p>
            <a:pPr lvl="1"/>
            <a:r>
              <a:rPr lang="en-US" sz="2000" dirty="0"/>
              <a:t>1000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512</a:t>
            </a:r>
            <a:endParaRPr lang="es-MX" sz="2000" dirty="0"/>
          </a:p>
          <a:p>
            <a:pPr lvl="1"/>
            <a:r>
              <a:rPr lang="en-US" sz="2000" dirty="0"/>
              <a:t>1001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1024</a:t>
            </a:r>
            <a:endParaRPr lang="es-MX" sz="2000" dirty="0"/>
          </a:p>
          <a:p>
            <a:pPr lvl="1"/>
            <a:r>
              <a:rPr lang="en-US" sz="2000" dirty="0"/>
              <a:t>1010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2048</a:t>
            </a:r>
            <a:endParaRPr lang="es-MX" sz="2000" dirty="0"/>
          </a:p>
          <a:p>
            <a:pPr lvl="1"/>
            <a:r>
              <a:rPr lang="en-US" sz="2000" dirty="0"/>
              <a:t>1011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4096</a:t>
            </a:r>
            <a:endParaRPr lang="es-MX" sz="2000" dirty="0"/>
          </a:p>
          <a:p>
            <a:pPr lvl="1"/>
            <a:r>
              <a:rPr lang="en-US" sz="2000" dirty="0"/>
              <a:t>1100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8192</a:t>
            </a:r>
            <a:endParaRPr lang="es-MX" sz="2000" dirty="0"/>
          </a:p>
          <a:p>
            <a:pPr lvl="1"/>
            <a:r>
              <a:rPr lang="en-US" sz="2000" dirty="0"/>
              <a:t>1101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16384</a:t>
            </a:r>
            <a:endParaRPr lang="es-MX" sz="2000" dirty="0"/>
          </a:p>
          <a:p>
            <a:pPr lvl="1"/>
            <a:r>
              <a:rPr lang="en-US" sz="2000" dirty="0"/>
              <a:t>1110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32768</a:t>
            </a:r>
            <a:endParaRPr lang="es-MX" sz="2000" dirty="0"/>
          </a:p>
          <a:p>
            <a:pPr lvl="1"/>
            <a:r>
              <a:rPr lang="en-US" sz="2000" dirty="0"/>
              <a:t>1111 </a:t>
            </a:r>
            <a:r>
              <a:rPr lang="en-US" sz="2000" dirty="0" err="1"/>
              <a:t>Preescala</a:t>
            </a:r>
            <a:r>
              <a:rPr lang="en-US" sz="2000" dirty="0"/>
              <a:t> del </a:t>
            </a:r>
            <a:r>
              <a:rPr lang="en-US" sz="2000" dirty="0" err="1"/>
              <a:t>reloj</a:t>
            </a:r>
            <a:r>
              <a:rPr lang="en-US" sz="2000" dirty="0"/>
              <a:t> entre </a:t>
            </a:r>
            <a:r>
              <a:rPr lang="en-US" sz="2000" dirty="0" smtClean="0"/>
              <a:t>65536</a:t>
            </a:r>
            <a:endParaRPr lang="es-MX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92" t="43402"/>
          <a:stretch/>
        </p:blipFill>
        <p:spPr bwMode="auto">
          <a:xfrm>
            <a:off x="4644008" y="98722"/>
            <a:ext cx="4211782" cy="118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8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2616" y="332656"/>
            <a:ext cx="8229600" cy="1143000"/>
          </a:xfrm>
        </p:spPr>
        <p:txBody>
          <a:bodyPr/>
          <a:lstStyle/>
          <a:p>
            <a:r>
              <a:rPr lang="es-MX" dirty="0" smtClean="0"/>
              <a:t>Ejemplos de la </a:t>
            </a:r>
            <a:r>
              <a:rPr lang="es-MX" dirty="0" err="1" smtClean="0"/>
              <a:t>preescala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2218177" cy="1169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232346"/>
              </p:ext>
            </p:extLst>
          </p:nvPr>
        </p:nvGraphicFramePr>
        <p:xfrm>
          <a:off x="1835696" y="2492896"/>
          <a:ext cx="612068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92237599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2044897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226149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70373553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Preescala</a:t>
                      </a:r>
                      <a:endParaRPr lang="es-MX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Frecuencia /tiempo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699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1Khz/1ms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32Khz/31.25us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2Mhz/500ns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696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500Hz/2ms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16Khz/62.5us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1Mhz/1us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64235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0001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250Hz/4ms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8Khz/125us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500Khz/2us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6483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0010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125Hz/8ms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4Khz/250us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250Khz/4us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76787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0011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62.5Hz/16ms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2Khz/500us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125Khz/8us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1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5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		</a:t>
            </a:r>
            <a:r>
              <a:rPr lang="es-MX" dirty="0" err="1" smtClean="0"/>
              <a:t>LPTMRx_PSR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PBYP</a:t>
            </a:r>
            <a:r>
              <a:rPr lang="es-MX" dirty="0"/>
              <a:t> </a:t>
            </a:r>
            <a:r>
              <a:rPr lang="es-MX" dirty="0" smtClean="0"/>
              <a:t>Es la activación de la </a:t>
            </a:r>
            <a:r>
              <a:rPr lang="es-MX" dirty="0" err="1" smtClean="0"/>
              <a:t>preescala</a:t>
            </a:r>
            <a:r>
              <a:rPr lang="es-MX" dirty="0" smtClean="0"/>
              <a:t> del reloj:</a:t>
            </a:r>
          </a:p>
          <a:p>
            <a:pPr lvl="1"/>
            <a:r>
              <a:rPr lang="es-MX" dirty="0" smtClean="0"/>
              <a:t>0 la </a:t>
            </a:r>
            <a:r>
              <a:rPr lang="es-MX" dirty="0" err="1" smtClean="0"/>
              <a:t>preescala</a:t>
            </a:r>
            <a:r>
              <a:rPr lang="es-MX" dirty="0" smtClean="0"/>
              <a:t> se activa </a:t>
            </a:r>
          </a:p>
          <a:p>
            <a:pPr lvl="1"/>
            <a:r>
              <a:rPr lang="es-MX" dirty="0" smtClean="0"/>
              <a:t>1 la </a:t>
            </a:r>
            <a:r>
              <a:rPr lang="es-MX" dirty="0" err="1" smtClean="0"/>
              <a:t>preescala</a:t>
            </a:r>
            <a:r>
              <a:rPr lang="es-MX" dirty="0" smtClean="0"/>
              <a:t> se desactiva</a:t>
            </a:r>
          </a:p>
          <a:p>
            <a:r>
              <a:rPr lang="es-MX" dirty="0" smtClean="0"/>
              <a:t>PCS Se indica a la </a:t>
            </a:r>
            <a:r>
              <a:rPr lang="es-MX" dirty="0" err="1" smtClean="0"/>
              <a:t>frec</a:t>
            </a:r>
            <a:r>
              <a:rPr lang="es-MX" dirty="0" smtClean="0"/>
              <a:t> a la que operará el LPTMR</a:t>
            </a:r>
          </a:p>
          <a:p>
            <a:pPr lvl="1"/>
            <a:endParaRPr lang="es-MX" dirty="0"/>
          </a:p>
          <a:p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75" t="50000"/>
          <a:stretch/>
        </p:blipFill>
        <p:spPr bwMode="auto">
          <a:xfrm>
            <a:off x="0" y="332656"/>
            <a:ext cx="435032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9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		</a:t>
            </a:r>
            <a:r>
              <a:rPr lang="es-MX" dirty="0" err="1" smtClean="0"/>
              <a:t>LPTMRx_PSR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PCS Se identifica la frecuencia del LPTMR</a:t>
            </a:r>
          </a:p>
          <a:p>
            <a:pPr lvl="1"/>
            <a:endParaRPr lang="es-MX" dirty="0"/>
          </a:p>
          <a:p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75" t="50000"/>
          <a:stretch/>
        </p:blipFill>
        <p:spPr bwMode="auto">
          <a:xfrm>
            <a:off x="0" y="332656"/>
            <a:ext cx="435032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810053" cy="260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6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8380" y="66590"/>
            <a:ext cx="8229600" cy="1143000"/>
          </a:xfrm>
        </p:spPr>
        <p:txBody>
          <a:bodyPr/>
          <a:lstStyle/>
          <a:p>
            <a:r>
              <a:rPr lang="es-MX" dirty="0" smtClean="0"/>
              <a:t>Selección del reloj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21438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es-MX" sz="3500" dirty="0" smtClean="0"/>
              <a:t>Nota:</a:t>
            </a:r>
          </a:p>
          <a:p>
            <a:pPr lvl="1"/>
            <a:r>
              <a:rPr lang="es-MX" sz="3000" dirty="0" smtClean="0"/>
              <a:t>PCS en modo 00 es necesario activar  relojes internos y se debe de trabajar con registros como el MCG_C1 y el MCG_C2 (32kHz y 2Mhz)</a:t>
            </a:r>
          </a:p>
          <a:p>
            <a:pPr lvl="1"/>
            <a:endParaRPr lang="es-MX" sz="3000" dirty="0" smtClean="0"/>
          </a:p>
          <a:p>
            <a:pPr lvl="1"/>
            <a:r>
              <a:rPr lang="es-MX" sz="3000" dirty="0" smtClean="0"/>
              <a:t>PCS en modo 01 se activa el </a:t>
            </a:r>
            <a:r>
              <a:rPr lang="es-MX" sz="3000" dirty="0" err="1" smtClean="0"/>
              <a:t>timer</a:t>
            </a:r>
            <a:r>
              <a:rPr lang="es-MX" sz="3000" dirty="0" smtClean="0"/>
              <a:t> de 1 </a:t>
            </a:r>
            <a:r>
              <a:rPr lang="es-MX" sz="3000" dirty="0" err="1" smtClean="0"/>
              <a:t>Khz</a:t>
            </a:r>
            <a:endParaRPr lang="es-MX" sz="3000" dirty="0" smtClean="0"/>
          </a:p>
          <a:p>
            <a:pPr lvl="1"/>
            <a:endParaRPr lang="es-MX" sz="2400" dirty="0" smtClean="0"/>
          </a:p>
          <a:p>
            <a:pPr lvl="1"/>
            <a:r>
              <a:rPr lang="es-MX" sz="2400" dirty="0" smtClean="0"/>
              <a:t>PCS en modo 10 se activa otros relojes los cuales se deberá de manejar el SIM_SOPT1</a:t>
            </a:r>
          </a:p>
          <a:p>
            <a:pPr lvl="1"/>
            <a:r>
              <a:rPr lang="es-MX" sz="2400" dirty="0" smtClean="0"/>
              <a:t>PCS en modo 11 se activa el oscilador externo.</a:t>
            </a:r>
            <a:endParaRPr lang="es-MX" sz="2400" dirty="0"/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656" y="1005381"/>
            <a:ext cx="3096344" cy="1032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1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 smtClean="0"/>
              <a:t>32Khz y 2Mhz </a:t>
            </a:r>
            <a:r>
              <a:rPr lang="es-MX" sz="2400" dirty="0" smtClean="0"/>
              <a:t>(PCS 00)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modo se activa el reloj interno</a:t>
            </a:r>
          </a:p>
          <a:p>
            <a:r>
              <a:rPr lang="es-MX" dirty="0" smtClean="0"/>
              <a:t>Se requiere utilizar el registro MCG_C1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3151144"/>
            <a:ext cx="70389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0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MCG_C1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388021"/>
            <a:ext cx="8229600" cy="39212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IRCLKEN: </a:t>
            </a:r>
            <a:r>
              <a:rPr lang="en-US" sz="3600" dirty="0" err="1" smtClean="0"/>
              <a:t>Activar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referencia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</a:t>
            </a:r>
            <a:endParaRPr lang="en-US" sz="3600" dirty="0" smtClean="0"/>
          </a:p>
          <a:p>
            <a:pPr lvl="1"/>
            <a:r>
              <a:rPr lang="es-MX" sz="3200" dirty="0"/>
              <a:t>0 </a:t>
            </a:r>
            <a:r>
              <a:rPr lang="es-MX" sz="3200" dirty="0" smtClean="0"/>
              <a:t>Se desactiva el MCGIRCLK</a:t>
            </a:r>
            <a:endParaRPr lang="es-MX" sz="3200" dirty="0"/>
          </a:p>
          <a:p>
            <a:pPr lvl="1"/>
            <a:r>
              <a:rPr lang="es-MX" sz="3200" dirty="0"/>
              <a:t>1 Se </a:t>
            </a:r>
            <a:r>
              <a:rPr lang="es-MX" sz="3200" dirty="0" smtClean="0"/>
              <a:t>activa </a:t>
            </a:r>
            <a:r>
              <a:rPr lang="es-MX" sz="3200" dirty="0"/>
              <a:t>el MCGIRCLK</a:t>
            </a:r>
            <a:r>
              <a:rPr lang="es-MX" sz="3200" dirty="0" smtClean="0"/>
              <a:t>.</a:t>
            </a:r>
            <a:endParaRPr lang="en-US" sz="8000" dirty="0" smtClean="0"/>
          </a:p>
          <a:p>
            <a:endParaRPr lang="es-MX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" t="1967" r="-173" b="-1967"/>
          <a:stretch/>
        </p:blipFill>
        <p:spPr bwMode="auto">
          <a:xfrm>
            <a:off x="971600" y="1552972"/>
            <a:ext cx="70389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Flecha abajo"/>
          <p:cNvSpPr/>
          <p:nvPr/>
        </p:nvSpPr>
        <p:spPr>
          <a:xfrm>
            <a:off x="6444208" y="919142"/>
            <a:ext cx="493649" cy="6338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79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MCG_C2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r>
              <a:rPr lang="es-MX" dirty="0" smtClean="0"/>
              <a:t>IRCS: Se utiliza para trabajar en modo </a:t>
            </a:r>
            <a:r>
              <a:rPr lang="es-MX" dirty="0" err="1" smtClean="0"/>
              <a:t>rapido</a:t>
            </a:r>
            <a:r>
              <a:rPr lang="es-MX" dirty="0" smtClean="0"/>
              <a:t> o lento del reloj interno.</a:t>
            </a:r>
          </a:p>
          <a:p>
            <a:pPr lvl="1"/>
            <a:r>
              <a:rPr lang="es-MX" dirty="0" smtClean="0"/>
              <a:t>0 reloj interno a 32 </a:t>
            </a:r>
            <a:r>
              <a:rPr lang="es-MX" dirty="0" err="1" smtClean="0"/>
              <a:t>Khz</a:t>
            </a:r>
            <a:endParaRPr lang="es-MX" dirty="0" smtClean="0"/>
          </a:p>
          <a:p>
            <a:pPr lvl="1"/>
            <a:r>
              <a:rPr lang="es-MX" dirty="0" smtClean="0"/>
              <a:t>1 reloj interno a 2 </a:t>
            </a:r>
            <a:r>
              <a:rPr lang="es-MX" dirty="0" err="1" smtClean="0"/>
              <a:t>Mhz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5" t="34201" r="5696" b="53455"/>
          <a:stretch/>
        </p:blipFill>
        <p:spPr bwMode="auto">
          <a:xfrm>
            <a:off x="179512" y="1268760"/>
            <a:ext cx="7355036" cy="90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Flecha abajo"/>
          <p:cNvSpPr/>
          <p:nvPr/>
        </p:nvSpPr>
        <p:spPr>
          <a:xfrm>
            <a:off x="6588224" y="654774"/>
            <a:ext cx="493649" cy="6338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00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 smtClean="0"/>
              <a:t>1Khz</a:t>
            </a:r>
            <a:r>
              <a:rPr lang="es-MX" sz="2400" dirty="0" smtClean="0"/>
              <a:t> (PCS 01)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modo se trabaja con una frecuencia de 1Khz. </a:t>
            </a:r>
            <a:endParaRPr lang="es-MX" dirty="0"/>
          </a:p>
          <a:p>
            <a:r>
              <a:rPr lang="es-MX" dirty="0" smtClean="0"/>
              <a:t>No se requiere configurar una registro más para trabajar a esta frecuencia.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9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Verdadero o falso y porque, el valor del CNR puede ser mayor que el CMR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En que registro se encuentra el bit que indica que el </a:t>
            </a:r>
            <a:r>
              <a:rPr lang="es-MX" dirty="0" err="1" smtClean="0"/>
              <a:t>timer</a:t>
            </a:r>
            <a:r>
              <a:rPr lang="es-MX" dirty="0" smtClean="0"/>
              <a:t> ya termino de contar.</a:t>
            </a:r>
          </a:p>
          <a:p>
            <a:endParaRPr lang="es-MX" dirty="0" smtClean="0"/>
          </a:p>
          <a:p>
            <a:r>
              <a:rPr lang="es-MX" dirty="0" smtClean="0"/>
              <a:t>¿</a:t>
            </a:r>
            <a:r>
              <a:rPr lang="es-MX" dirty="0" smtClean="0"/>
              <a:t>Cuáles son las frecuencias que usa el </a:t>
            </a:r>
            <a:r>
              <a:rPr lang="es-MX" dirty="0" err="1" smtClean="0"/>
              <a:t>timer</a:t>
            </a:r>
            <a:r>
              <a:rPr lang="es-MX" dirty="0" smtClean="0"/>
              <a:t> para trabajar?</a:t>
            </a:r>
          </a:p>
          <a:p>
            <a:endParaRPr lang="es-MX" dirty="0" smtClean="0"/>
          </a:p>
          <a:p>
            <a:r>
              <a:rPr lang="es-MX" dirty="0" smtClean="0"/>
              <a:t>¿</a:t>
            </a:r>
            <a:r>
              <a:rPr lang="es-MX" dirty="0" smtClean="0"/>
              <a:t>Cuál es el valor más grande que </a:t>
            </a:r>
            <a:r>
              <a:rPr lang="es-MX" dirty="0" smtClean="0"/>
              <a:t>podemos hacer que cuente el </a:t>
            </a:r>
            <a:r>
              <a:rPr lang="es-MX" dirty="0" err="1" smtClean="0"/>
              <a:t>timer</a:t>
            </a:r>
            <a:r>
              <a:rPr lang="es-MX" dirty="0" smtClean="0"/>
              <a:t>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86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 terminar el tema LPTMR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Como activar el LPTMR0 </a:t>
            </a:r>
          </a:p>
          <a:p>
            <a:r>
              <a:rPr lang="es-MX" dirty="0" smtClean="0"/>
              <a:t>Conocerá el registro </a:t>
            </a:r>
            <a:r>
              <a:rPr lang="es-MX" dirty="0" err="1" smtClean="0"/>
              <a:t>LPTMRx_CSR</a:t>
            </a:r>
            <a:endParaRPr lang="es-MX" dirty="0" smtClean="0"/>
          </a:p>
          <a:p>
            <a:r>
              <a:rPr lang="es-MX" dirty="0" smtClean="0"/>
              <a:t>Sabrá la función </a:t>
            </a:r>
            <a:r>
              <a:rPr lang="es-MX" dirty="0" err="1" smtClean="0"/>
              <a:t>LPTMRx_CMR</a:t>
            </a:r>
            <a:endParaRPr lang="es-MX" dirty="0" smtClean="0"/>
          </a:p>
          <a:p>
            <a:r>
              <a:rPr lang="es-MX" dirty="0" smtClean="0"/>
              <a:t>Modificar la frecuencia y la </a:t>
            </a:r>
            <a:r>
              <a:rPr lang="es-MX" dirty="0" err="1" smtClean="0"/>
              <a:t>prescala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639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tiene un reloj de 32Khz con una pre-escala de 512 y al CMR  se le carga el número 32000, ¿cuanto tiempo tardara en contar?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975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Activar LPTMR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40" y="1700808"/>
            <a:ext cx="7779320" cy="3000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71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LPTMRx_CMR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el valor que se requiere contar el TIMER  </a:t>
            </a:r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2919413"/>
            <a:ext cx="91154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9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LPTMRx_CNR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registro el TIMER lleva el conteo hasta llegar al número que se la cargo en CMR.</a:t>
            </a:r>
          </a:p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4163"/>
            <a:ext cx="91821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4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LPTMRx_CSR</a:t>
            </a:r>
            <a:endParaRPr lang="es-MX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215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45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			</a:t>
            </a:r>
            <a:r>
              <a:rPr lang="es-MX" dirty="0" err="1" smtClean="0"/>
              <a:t>LPTMRx_CSR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TCF: Este bit o bandera se activa cuando CNR=CMR</a:t>
            </a:r>
          </a:p>
          <a:p>
            <a:r>
              <a:rPr lang="es-MX" dirty="0"/>
              <a:t>TFC: El </a:t>
            </a:r>
            <a:r>
              <a:rPr lang="es-MX" dirty="0" err="1"/>
              <a:t>timer</a:t>
            </a:r>
            <a:r>
              <a:rPr lang="es-MX" dirty="0"/>
              <a:t> corre fluido </a:t>
            </a:r>
            <a:r>
              <a:rPr lang="es-MX" b="1" u="sng" dirty="0">
                <a:solidFill>
                  <a:srgbClr val="FF0000"/>
                </a:solidFill>
              </a:rPr>
              <a:t>(OJO NO LÍMPIA LA BANDERA DEL DESBORDE)</a:t>
            </a:r>
          </a:p>
          <a:p>
            <a:pPr lvl="1"/>
            <a:r>
              <a:rPr lang="es-MX" dirty="0"/>
              <a:t>0 el CNR se resetea al existir un 1 en TCF (bandera del desbordamiento)</a:t>
            </a:r>
          </a:p>
          <a:p>
            <a:pPr lvl="1"/>
            <a:r>
              <a:rPr lang="es-MX" dirty="0"/>
              <a:t>1 el CNR se resetea por si sólo.</a:t>
            </a:r>
          </a:p>
          <a:p>
            <a:endParaRPr lang="es-MX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62" t="50000" r="-50462" b="-50000"/>
          <a:stretch/>
        </p:blipFill>
        <p:spPr bwMode="auto">
          <a:xfrm>
            <a:off x="23664" y="4905"/>
            <a:ext cx="8229600" cy="215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		</a:t>
            </a:r>
            <a:r>
              <a:rPr lang="es-MX" dirty="0" err="1" smtClean="0"/>
              <a:t>LPTMRx_CSR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s-MX" dirty="0" smtClean="0"/>
              <a:t>TMS: Inicia el </a:t>
            </a:r>
            <a:r>
              <a:rPr lang="es-MX" dirty="0" err="1" smtClean="0"/>
              <a:t>timer</a:t>
            </a:r>
            <a:r>
              <a:rPr lang="es-MX" dirty="0" smtClean="0"/>
              <a:t> a contar</a:t>
            </a:r>
          </a:p>
          <a:p>
            <a:pPr lvl="1"/>
            <a:r>
              <a:rPr lang="es-MX" dirty="0" smtClean="0"/>
              <a:t>0 Modo </a:t>
            </a:r>
            <a:r>
              <a:rPr lang="es-MX" dirty="0" err="1" smtClean="0"/>
              <a:t>timer</a:t>
            </a:r>
            <a:endParaRPr lang="es-MX" dirty="0" smtClean="0"/>
          </a:p>
          <a:p>
            <a:pPr lvl="1"/>
            <a:r>
              <a:rPr lang="es-MX" dirty="0" smtClean="0"/>
              <a:t>1 Modo pulso</a:t>
            </a:r>
          </a:p>
          <a:p>
            <a:endParaRPr lang="es-MX" dirty="0" smtClean="0"/>
          </a:p>
          <a:p>
            <a:r>
              <a:rPr lang="es-MX" dirty="0" smtClean="0"/>
              <a:t>TEN</a:t>
            </a:r>
          </a:p>
          <a:p>
            <a:pPr lvl="1"/>
            <a:r>
              <a:rPr lang="es-MX" dirty="0" smtClean="0"/>
              <a:t>0 Resetea el </a:t>
            </a:r>
            <a:r>
              <a:rPr lang="es-MX" dirty="0" err="1" smtClean="0"/>
              <a:t>timer</a:t>
            </a:r>
            <a:endParaRPr lang="es-MX" dirty="0" smtClean="0"/>
          </a:p>
          <a:p>
            <a:pPr lvl="1"/>
            <a:r>
              <a:rPr lang="es-MX" dirty="0" smtClean="0"/>
              <a:t>1 Activa el </a:t>
            </a:r>
            <a:r>
              <a:rPr lang="es-MX" dirty="0" err="1" smtClean="0"/>
              <a:t>timer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62" t="50000" r="-50462" b="-50000"/>
          <a:stretch/>
        </p:blipFill>
        <p:spPr bwMode="auto">
          <a:xfrm>
            <a:off x="107504" y="260648"/>
            <a:ext cx="8229600" cy="215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2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LPTMRx_PSR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16832"/>
            <a:ext cx="91344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1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6809</TotalTime>
  <Words>558</Words>
  <Application>Microsoft Office PowerPoint</Application>
  <PresentationFormat>Presentación en pantalla (4:3)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Al terminar el tema LPTMR</vt:lpstr>
      <vt:lpstr>Activar LPTMR</vt:lpstr>
      <vt:lpstr>LPTMRx_CMR</vt:lpstr>
      <vt:lpstr>LPTMRx_CNR</vt:lpstr>
      <vt:lpstr>LPTMRx_CSR</vt:lpstr>
      <vt:lpstr>       LPTMRx_CSR</vt:lpstr>
      <vt:lpstr>   LPTMRx_CSR</vt:lpstr>
      <vt:lpstr>LPTMRx_PSR</vt:lpstr>
      <vt:lpstr>Presentación de PowerPoint</vt:lpstr>
      <vt:lpstr>Ejemplos de la preescala</vt:lpstr>
      <vt:lpstr>   LPTMRx_PSR</vt:lpstr>
      <vt:lpstr>   LPTMRx_PSR</vt:lpstr>
      <vt:lpstr>Selección del reloj</vt:lpstr>
      <vt:lpstr>32Khz y 2Mhz (PCS 00)</vt:lpstr>
      <vt:lpstr>MCG_C1</vt:lpstr>
      <vt:lpstr>MCG_C2</vt:lpstr>
      <vt:lpstr>1Khz (PCS 01)</vt:lpstr>
      <vt:lpstr>Preguntas</vt:lpstr>
      <vt:lpstr>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Versipellis</dc:creator>
  <cp:lastModifiedBy>ACCESO PROHIBIDO</cp:lastModifiedBy>
  <cp:revision>205</cp:revision>
  <dcterms:created xsi:type="dcterms:W3CDTF">2014-10-03T16:26:26Z</dcterms:created>
  <dcterms:modified xsi:type="dcterms:W3CDTF">2019-09-28T00:19:38Z</dcterms:modified>
</cp:coreProperties>
</file>